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12192000" cy="6858000"/>
  <p:notesSz cx="6858000" cy="9144000"/>
  <p:custDataLst>
    <p:tags r:id="rId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gs" Target="tags/tag65.xml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64.xml"/><Relationship Id="rId2" Type="http://schemas.openxmlformats.org/officeDocument/2006/relationships/image" Target="../media/image1.png"/><Relationship Id="rId1" Type="http://schemas.openxmlformats.org/officeDocument/2006/relationships/tags" Target="../tags/tag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3717290" y="1300480"/>
          <a:ext cx="8260715" cy="3745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4285"/>
                <a:gridCol w="1762125"/>
                <a:gridCol w="2032000"/>
                <a:gridCol w="1932305"/>
              </a:tblGrid>
              <a:tr h="53276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型号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Mode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QK-48V 100AH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algn="ctr">
                        <a:buClrTx/>
                        <a:buSzTx/>
                        <a:buFontTx/>
                        <a:buNone/>
                      </a:pPr>
                      <a:endParaRPr lang="zh-CN" altLang="en-US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重量: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Weight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47.5KG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algn="ctr">
                        <a:buClrTx/>
                        <a:buSzTx/>
                        <a:buFontTx/>
                        <a:buNone/>
                      </a:pPr>
                      <a:endParaRPr lang="zh-CN" altLang="en-US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5308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额定容量: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Rated capacity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100AH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尺寸:Size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700mm*370mm*190mm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输出电压: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Output voltage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4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48</a:t>
                      </a: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V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algn="ctr">
                        <a:buClrTx/>
                        <a:buSzTx/>
                        <a:buFontTx/>
                        <a:buNone/>
                      </a:pPr>
                      <a:endParaRPr lang="zh-CN" altLang="en-US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电池组重量:Battery weight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41KG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algn="ctr">
                        <a:buClrTx/>
                        <a:buSzTx/>
                        <a:buFontTx/>
                        <a:buNone/>
                      </a:pPr>
                      <a:endParaRPr lang="zh-CN" altLang="en-US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输出频率: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Output frequency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4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5</a:t>
                      </a: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6.4V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algn="ctr">
                        <a:buClrTx/>
                        <a:buSzTx/>
                        <a:buFontTx/>
                        <a:buNone/>
                      </a:pPr>
                      <a:endParaRPr lang="zh-CN" altLang="en-US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最大充电电流: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Maximum charging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100A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algn="ctr">
                        <a:buClrTx/>
                        <a:buSzTx/>
                        <a:buFontTx/>
                        <a:buNone/>
                      </a:pPr>
                      <a:endParaRPr lang="zh-CN" altLang="en-US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额定功率: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Rated power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4800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电池技术: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Battery technology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磷酸铁鲤电池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algn="ctr">
                        <a:buClrTx/>
                        <a:buSzTx/>
                        <a:buFontTx/>
                        <a:buNone/>
                      </a:pPr>
                      <a:endParaRPr lang="zh-CN" altLang="en-US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电池保护电压: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10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Battery protection electrical USBoutput voltage</a:t>
                      </a:r>
                      <a:endParaRPr lang="zh-CN" altLang="en-US" sz="10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43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用途: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use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大型电站 储能 家庭商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用等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DC输出: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DC output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48V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algn="ctr">
                        <a:buClrTx/>
                        <a:buSzTx/>
                        <a:buFontTx/>
                        <a:buNone/>
                      </a:pPr>
                      <a:endParaRPr lang="zh-CN" altLang="en-US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显示屏: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Display screen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LED</a:t>
                      </a:r>
                      <a:endParaRPr lang="zh-CN" altLang="en-US" sz="14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algn="ctr">
                        <a:buClrTx/>
                        <a:buSzTx/>
                        <a:buFontTx/>
                        <a:buNone/>
                      </a:pPr>
                      <a:endParaRPr lang="zh-CN" altLang="en-US" sz="1400" b="1">
                        <a:solidFill>
                          <a:schemeClr val="lt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591310"/>
            <a:ext cx="2636520" cy="351599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TABLE_BEAUTIFY" val="smartTable{4759e510-e922-4704-8bf2-22c2984dd0d2}"/>
</p:tagLst>
</file>

<file path=ppt/tags/tag6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5.xml><?xml version="1.0" encoding="utf-8"?>
<p:tagLst xmlns:p="http://schemas.openxmlformats.org/presentationml/2006/main">
  <p:tag name="COMMONDATA" val="eyJoZGlkIjoiYmQ3NjQxYmZmN2ZkODIxYWNiNTEzMzQyMTZmNzQ1MmMifQ=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342</Words>
  <Application>WPS 演示</Application>
  <PresentationFormat>宽屏</PresentationFormat>
  <Paragraphs>78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乾坤太阳能18937355076</cp:lastModifiedBy>
  <cp:revision>157</cp:revision>
  <dcterms:created xsi:type="dcterms:W3CDTF">2019-06-19T02:08:00Z</dcterms:created>
  <dcterms:modified xsi:type="dcterms:W3CDTF">2023-08-17T10:10:32Z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2052-11.1.0.14309</vt:lpwstr>
  </property>
  <property fmtid="{D5CDD505-2E9C-101B-9397-08002B2CF9AE}" pid="3" name="ICV">
    <vt:lpwstr>1C93AC28A1834D7483344EF55C69EDB9_13</vt:lpwstr>
  </property>
</Properties>
</file>